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40538" cy="9359900"/>
  <p:notesSz cx="6797675" cy="9926638"/>
  <p:defaultTextStyle>
    <a:defPPr>
      <a:defRPr lang="en-US"/>
    </a:defPPr>
    <a:lvl1pPr marL="0" algn="l" defTabSz="935980" rtl="0" eaLnBrk="1" latinLnBrk="0" hangingPunct="1">
      <a:defRPr sz="1842" kern="1200">
        <a:solidFill>
          <a:schemeClr val="tx1"/>
        </a:solidFill>
        <a:latin typeface="+mn-lt"/>
        <a:ea typeface="+mn-ea"/>
        <a:cs typeface="+mn-cs"/>
      </a:defRPr>
    </a:lvl1pPr>
    <a:lvl2pPr marL="467990" algn="l" defTabSz="935980" rtl="0" eaLnBrk="1" latinLnBrk="0" hangingPunct="1">
      <a:defRPr sz="1842" kern="1200">
        <a:solidFill>
          <a:schemeClr val="tx1"/>
        </a:solidFill>
        <a:latin typeface="+mn-lt"/>
        <a:ea typeface="+mn-ea"/>
        <a:cs typeface="+mn-cs"/>
      </a:defRPr>
    </a:lvl2pPr>
    <a:lvl3pPr marL="935980" algn="l" defTabSz="935980" rtl="0" eaLnBrk="1" latinLnBrk="0" hangingPunct="1">
      <a:defRPr sz="1842" kern="1200">
        <a:solidFill>
          <a:schemeClr val="tx1"/>
        </a:solidFill>
        <a:latin typeface="+mn-lt"/>
        <a:ea typeface="+mn-ea"/>
        <a:cs typeface="+mn-cs"/>
      </a:defRPr>
    </a:lvl3pPr>
    <a:lvl4pPr marL="1403970" algn="l" defTabSz="935980" rtl="0" eaLnBrk="1" latinLnBrk="0" hangingPunct="1">
      <a:defRPr sz="1842" kern="1200">
        <a:solidFill>
          <a:schemeClr val="tx1"/>
        </a:solidFill>
        <a:latin typeface="+mn-lt"/>
        <a:ea typeface="+mn-ea"/>
        <a:cs typeface="+mn-cs"/>
      </a:defRPr>
    </a:lvl4pPr>
    <a:lvl5pPr marL="1871960" algn="l" defTabSz="935980" rtl="0" eaLnBrk="1" latinLnBrk="0" hangingPunct="1">
      <a:defRPr sz="1842" kern="1200">
        <a:solidFill>
          <a:schemeClr val="tx1"/>
        </a:solidFill>
        <a:latin typeface="+mn-lt"/>
        <a:ea typeface="+mn-ea"/>
        <a:cs typeface="+mn-cs"/>
      </a:defRPr>
    </a:lvl5pPr>
    <a:lvl6pPr marL="2339950" algn="l" defTabSz="935980" rtl="0" eaLnBrk="1" latinLnBrk="0" hangingPunct="1">
      <a:defRPr sz="1842" kern="1200">
        <a:solidFill>
          <a:schemeClr val="tx1"/>
        </a:solidFill>
        <a:latin typeface="+mn-lt"/>
        <a:ea typeface="+mn-ea"/>
        <a:cs typeface="+mn-cs"/>
      </a:defRPr>
    </a:lvl6pPr>
    <a:lvl7pPr marL="2807940" algn="l" defTabSz="935980" rtl="0" eaLnBrk="1" latinLnBrk="0" hangingPunct="1">
      <a:defRPr sz="1842" kern="1200">
        <a:solidFill>
          <a:schemeClr val="tx1"/>
        </a:solidFill>
        <a:latin typeface="+mn-lt"/>
        <a:ea typeface="+mn-ea"/>
        <a:cs typeface="+mn-cs"/>
      </a:defRPr>
    </a:lvl7pPr>
    <a:lvl8pPr marL="3275929" algn="l" defTabSz="935980" rtl="0" eaLnBrk="1" latinLnBrk="0" hangingPunct="1">
      <a:defRPr sz="1842" kern="1200">
        <a:solidFill>
          <a:schemeClr val="tx1"/>
        </a:solidFill>
        <a:latin typeface="+mn-lt"/>
        <a:ea typeface="+mn-ea"/>
        <a:cs typeface="+mn-cs"/>
      </a:defRPr>
    </a:lvl8pPr>
    <a:lvl9pPr marL="3743919" algn="l" defTabSz="935980" rtl="0" eaLnBrk="1" latinLnBrk="0" hangingPunct="1">
      <a:defRPr sz="184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48" userDrawn="1">
          <p15:clr>
            <a:srgbClr val="A4A3A4"/>
          </p15:clr>
        </p15:guide>
        <p15:guide id="2" pos="21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2534" y="34"/>
      </p:cViewPr>
      <p:guideLst>
        <p:guide orient="horz" pos="2948"/>
        <p:guide pos="21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042" y="2907641"/>
            <a:ext cx="5814458" cy="20063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6084" y="5303948"/>
            <a:ext cx="4788377" cy="239197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7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5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39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1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39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0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75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438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F869-4FB9-4849-8BC7-770631951C57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87-6E6B-436F-AF51-0E33AA57A2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681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F869-4FB9-4849-8BC7-770631951C57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87-6E6B-436F-AF51-0E33AA57A2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7602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9547" y="500497"/>
            <a:ext cx="1154341" cy="106468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522" y="500497"/>
            <a:ext cx="3349014" cy="106468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F869-4FB9-4849-8BC7-770631951C57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87-6E6B-436F-AF51-0E33AA57A2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6215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F869-4FB9-4849-8BC7-770631951C57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87-6E6B-436F-AF51-0E33AA57A2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096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57" y="6014603"/>
            <a:ext cx="5814458" cy="1858980"/>
          </a:xfrm>
        </p:spPr>
        <p:txBody>
          <a:bodyPr anchor="t"/>
          <a:lstStyle>
            <a:lvl1pPr algn="l">
              <a:defRPr sz="4094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57" y="3967127"/>
            <a:ext cx="5814458" cy="2047477"/>
          </a:xfrm>
        </p:spPr>
        <p:txBody>
          <a:bodyPr anchor="b"/>
          <a:lstStyle>
            <a:lvl1pPr marL="0" indent="0">
              <a:buNone/>
              <a:defRPr sz="2047">
                <a:solidFill>
                  <a:schemeClr val="tx1">
                    <a:tint val="75000"/>
                  </a:schemeClr>
                </a:solidFill>
              </a:defRPr>
            </a:lvl1pPr>
            <a:lvl2pPr marL="467987" indent="0">
              <a:buNone/>
              <a:defRPr sz="1842">
                <a:solidFill>
                  <a:schemeClr val="tx1">
                    <a:tint val="75000"/>
                  </a:schemeClr>
                </a:solidFill>
              </a:defRPr>
            </a:lvl2pPr>
            <a:lvl3pPr marL="935974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3pPr>
            <a:lvl4pPr marL="1403963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4pPr>
            <a:lvl5pPr marL="1871950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5pPr>
            <a:lvl6pPr marL="2339937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6pPr>
            <a:lvl7pPr marL="2807924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7pPr>
            <a:lvl8pPr marL="3275911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8pPr>
            <a:lvl9pPr marL="374389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F869-4FB9-4849-8BC7-770631951C57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87-6E6B-436F-AF51-0E33AA57A2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4651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524" y="2911975"/>
            <a:ext cx="2251677" cy="8235413"/>
          </a:xfrm>
        </p:spPr>
        <p:txBody>
          <a:bodyPr/>
          <a:lstStyle>
            <a:lvl1pPr>
              <a:defRPr sz="2866"/>
            </a:lvl1pPr>
            <a:lvl2pPr>
              <a:defRPr sz="2457"/>
            </a:lvl2pPr>
            <a:lvl3pPr>
              <a:defRPr sz="2047"/>
            </a:lvl3pPr>
            <a:lvl4pPr>
              <a:defRPr sz="1842"/>
            </a:lvl4pPr>
            <a:lvl5pPr>
              <a:defRPr sz="1842"/>
            </a:lvl5pPr>
            <a:lvl6pPr>
              <a:defRPr sz="1842"/>
            </a:lvl6pPr>
            <a:lvl7pPr>
              <a:defRPr sz="1842"/>
            </a:lvl7pPr>
            <a:lvl8pPr>
              <a:defRPr sz="1842"/>
            </a:lvl8pPr>
            <a:lvl9pPr>
              <a:defRPr sz="184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2211" y="2911975"/>
            <a:ext cx="2251677" cy="8235413"/>
          </a:xfrm>
        </p:spPr>
        <p:txBody>
          <a:bodyPr/>
          <a:lstStyle>
            <a:lvl1pPr>
              <a:defRPr sz="2866"/>
            </a:lvl1pPr>
            <a:lvl2pPr>
              <a:defRPr sz="2457"/>
            </a:lvl2pPr>
            <a:lvl3pPr>
              <a:defRPr sz="2047"/>
            </a:lvl3pPr>
            <a:lvl4pPr>
              <a:defRPr sz="1842"/>
            </a:lvl4pPr>
            <a:lvl5pPr>
              <a:defRPr sz="1842"/>
            </a:lvl5pPr>
            <a:lvl6pPr>
              <a:defRPr sz="1842"/>
            </a:lvl6pPr>
            <a:lvl7pPr>
              <a:defRPr sz="1842"/>
            </a:lvl7pPr>
            <a:lvl8pPr>
              <a:defRPr sz="1842"/>
            </a:lvl8pPr>
            <a:lvl9pPr>
              <a:defRPr sz="184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F869-4FB9-4849-8BC7-770631951C57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87-6E6B-436F-AF51-0E33AA57A2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52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031" y="374832"/>
            <a:ext cx="6156485" cy="155998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028" y="2095150"/>
            <a:ext cx="3022426" cy="873157"/>
          </a:xfrm>
        </p:spPr>
        <p:txBody>
          <a:bodyPr anchor="b"/>
          <a:lstStyle>
            <a:lvl1pPr marL="0" indent="0">
              <a:buNone/>
              <a:defRPr sz="2457" b="1"/>
            </a:lvl1pPr>
            <a:lvl2pPr marL="467987" indent="0">
              <a:buNone/>
              <a:defRPr sz="2047" b="1"/>
            </a:lvl2pPr>
            <a:lvl3pPr marL="935974" indent="0">
              <a:buNone/>
              <a:defRPr sz="1842" b="1"/>
            </a:lvl3pPr>
            <a:lvl4pPr marL="1403963" indent="0">
              <a:buNone/>
              <a:defRPr sz="1638" b="1"/>
            </a:lvl4pPr>
            <a:lvl5pPr marL="1871950" indent="0">
              <a:buNone/>
              <a:defRPr sz="1638" b="1"/>
            </a:lvl5pPr>
            <a:lvl6pPr marL="2339937" indent="0">
              <a:buNone/>
              <a:defRPr sz="1638" b="1"/>
            </a:lvl6pPr>
            <a:lvl7pPr marL="2807924" indent="0">
              <a:buNone/>
              <a:defRPr sz="1638" b="1"/>
            </a:lvl7pPr>
            <a:lvl8pPr marL="3275911" indent="0">
              <a:buNone/>
              <a:defRPr sz="1638" b="1"/>
            </a:lvl8pPr>
            <a:lvl9pPr marL="3743899" indent="0">
              <a:buNone/>
              <a:defRPr sz="163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028" y="2968305"/>
            <a:ext cx="3022426" cy="5392776"/>
          </a:xfrm>
        </p:spPr>
        <p:txBody>
          <a:bodyPr/>
          <a:lstStyle>
            <a:lvl1pPr>
              <a:defRPr sz="2457"/>
            </a:lvl1pPr>
            <a:lvl2pPr>
              <a:defRPr sz="2047"/>
            </a:lvl2pPr>
            <a:lvl3pPr>
              <a:defRPr sz="1842"/>
            </a:lvl3pPr>
            <a:lvl4pPr>
              <a:defRPr sz="1638"/>
            </a:lvl4pPr>
            <a:lvl5pPr>
              <a:defRPr sz="1638"/>
            </a:lvl5pPr>
            <a:lvl6pPr>
              <a:defRPr sz="1638"/>
            </a:lvl6pPr>
            <a:lvl7pPr>
              <a:defRPr sz="1638"/>
            </a:lvl7pPr>
            <a:lvl8pPr>
              <a:defRPr sz="1638"/>
            </a:lvl8pPr>
            <a:lvl9pPr>
              <a:defRPr sz="163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4901" y="2095150"/>
            <a:ext cx="3023612" cy="873157"/>
          </a:xfrm>
        </p:spPr>
        <p:txBody>
          <a:bodyPr anchor="b"/>
          <a:lstStyle>
            <a:lvl1pPr marL="0" indent="0">
              <a:buNone/>
              <a:defRPr sz="2457" b="1"/>
            </a:lvl1pPr>
            <a:lvl2pPr marL="467987" indent="0">
              <a:buNone/>
              <a:defRPr sz="2047" b="1"/>
            </a:lvl2pPr>
            <a:lvl3pPr marL="935974" indent="0">
              <a:buNone/>
              <a:defRPr sz="1842" b="1"/>
            </a:lvl3pPr>
            <a:lvl4pPr marL="1403963" indent="0">
              <a:buNone/>
              <a:defRPr sz="1638" b="1"/>
            </a:lvl4pPr>
            <a:lvl5pPr marL="1871950" indent="0">
              <a:buNone/>
              <a:defRPr sz="1638" b="1"/>
            </a:lvl5pPr>
            <a:lvl6pPr marL="2339937" indent="0">
              <a:buNone/>
              <a:defRPr sz="1638" b="1"/>
            </a:lvl6pPr>
            <a:lvl7pPr marL="2807924" indent="0">
              <a:buNone/>
              <a:defRPr sz="1638" b="1"/>
            </a:lvl7pPr>
            <a:lvl8pPr marL="3275911" indent="0">
              <a:buNone/>
              <a:defRPr sz="1638" b="1"/>
            </a:lvl8pPr>
            <a:lvl9pPr marL="3743899" indent="0">
              <a:buNone/>
              <a:defRPr sz="163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4901" y="2968305"/>
            <a:ext cx="3023612" cy="5392776"/>
          </a:xfrm>
        </p:spPr>
        <p:txBody>
          <a:bodyPr/>
          <a:lstStyle>
            <a:lvl1pPr>
              <a:defRPr sz="2457"/>
            </a:lvl1pPr>
            <a:lvl2pPr>
              <a:defRPr sz="2047"/>
            </a:lvl2pPr>
            <a:lvl3pPr>
              <a:defRPr sz="1842"/>
            </a:lvl3pPr>
            <a:lvl4pPr>
              <a:defRPr sz="1638"/>
            </a:lvl4pPr>
            <a:lvl5pPr>
              <a:defRPr sz="1638"/>
            </a:lvl5pPr>
            <a:lvl6pPr>
              <a:defRPr sz="1638"/>
            </a:lvl6pPr>
            <a:lvl7pPr>
              <a:defRPr sz="1638"/>
            </a:lvl7pPr>
            <a:lvl8pPr>
              <a:defRPr sz="1638"/>
            </a:lvl8pPr>
            <a:lvl9pPr>
              <a:defRPr sz="163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F869-4FB9-4849-8BC7-770631951C57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87-6E6B-436F-AF51-0E33AA57A2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479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F869-4FB9-4849-8BC7-770631951C57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87-6E6B-436F-AF51-0E33AA57A2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808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F869-4FB9-4849-8BC7-770631951C57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87-6E6B-436F-AF51-0E33AA57A2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5516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030" y="372664"/>
            <a:ext cx="2250490" cy="1585983"/>
          </a:xfrm>
        </p:spPr>
        <p:txBody>
          <a:bodyPr anchor="b"/>
          <a:lstStyle>
            <a:lvl1pPr algn="l">
              <a:defRPr sz="2047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4461" y="372667"/>
            <a:ext cx="3824052" cy="7988416"/>
          </a:xfrm>
        </p:spPr>
        <p:txBody>
          <a:bodyPr/>
          <a:lstStyle>
            <a:lvl1pPr>
              <a:defRPr sz="3276"/>
            </a:lvl1pPr>
            <a:lvl2pPr>
              <a:defRPr sz="2866"/>
            </a:lvl2pPr>
            <a:lvl3pPr>
              <a:defRPr sz="2457"/>
            </a:lvl3pPr>
            <a:lvl4pPr>
              <a:defRPr sz="2047"/>
            </a:lvl4pPr>
            <a:lvl5pPr>
              <a:defRPr sz="2047"/>
            </a:lvl5pPr>
            <a:lvl6pPr>
              <a:defRPr sz="2047"/>
            </a:lvl6pPr>
            <a:lvl7pPr>
              <a:defRPr sz="2047"/>
            </a:lvl7pPr>
            <a:lvl8pPr>
              <a:defRPr sz="2047"/>
            </a:lvl8pPr>
            <a:lvl9pPr>
              <a:defRPr sz="204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030" y="1958652"/>
            <a:ext cx="2250490" cy="6402433"/>
          </a:xfrm>
        </p:spPr>
        <p:txBody>
          <a:bodyPr/>
          <a:lstStyle>
            <a:lvl1pPr marL="0" indent="0">
              <a:buNone/>
              <a:defRPr sz="1433"/>
            </a:lvl1pPr>
            <a:lvl2pPr marL="467987" indent="0">
              <a:buNone/>
              <a:defRPr sz="1228"/>
            </a:lvl2pPr>
            <a:lvl3pPr marL="935974" indent="0">
              <a:buNone/>
              <a:defRPr sz="1024"/>
            </a:lvl3pPr>
            <a:lvl4pPr marL="1403963" indent="0">
              <a:buNone/>
              <a:defRPr sz="921"/>
            </a:lvl4pPr>
            <a:lvl5pPr marL="1871950" indent="0">
              <a:buNone/>
              <a:defRPr sz="921"/>
            </a:lvl5pPr>
            <a:lvl6pPr marL="2339937" indent="0">
              <a:buNone/>
              <a:defRPr sz="921"/>
            </a:lvl6pPr>
            <a:lvl7pPr marL="2807924" indent="0">
              <a:buNone/>
              <a:defRPr sz="921"/>
            </a:lvl7pPr>
            <a:lvl8pPr marL="3275911" indent="0">
              <a:buNone/>
              <a:defRPr sz="921"/>
            </a:lvl8pPr>
            <a:lvl9pPr marL="3743899" indent="0">
              <a:buNone/>
              <a:defRPr sz="92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F869-4FB9-4849-8BC7-770631951C57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87-6E6B-436F-AF51-0E33AA57A2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125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797" y="6551933"/>
            <a:ext cx="4104323" cy="773493"/>
          </a:xfrm>
        </p:spPr>
        <p:txBody>
          <a:bodyPr anchor="b"/>
          <a:lstStyle>
            <a:lvl1pPr algn="l">
              <a:defRPr sz="2047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797" y="836328"/>
            <a:ext cx="4104323" cy="5615940"/>
          </a:xfrm>
        </p:spPr>
        <p:txBody>
          <a:bodyPr/>
          <a:lstStyle>
            <a:lvl1pPr marL="0" indent="0">
              <a:buNone/>
              <a:defRPr sz="3276"/>
            </a:lvl1pPr>
            <a:lvl2pPr marL="467987" indent="0">
              <a:buNone/>
              <a:defRPr sz="2866"/>
            </a:lvl2pPr>
            <a:lvl3pPr marL="935974" indent="0">
              <a:buNone/>
              <a:defRPr sz="2457"/>
            </a:lvl3pPr>
            <a:lvl4pPr marL="1403963" indent="0">
              <a:buNone/>
              <a:defRPr sz="2047"/>
            </a:lvl4pPr>
            <a:lvl5pPr marL="1871950" indent="0">
              <a:buNone/>
              <a:defRPr sz="2047"/>
            </a:lvl5pPr>
            <a:lvl6pPr marL="2339937" indent="0">
              <a:buNone/>
              <a:defRPr sz="2047"/>
            </a:lvl6pPr>
            <a:lvl7pPr marL="2807924" indent="0">
              <a:buNone/>
              <a:defRPr sz="2047"/>
            </a:lvl7pPr>
            <a:lvl8pPr marL="3275911" indent="0">
              <a:buNone/>
              <a:defRPr sz="2047"/>
            </a:lvl8pPr>
            <a:lvl9pPr marL="3743899" indent="0">
              <a:buNone/>
              <a:defRPr sz="2047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0797" y="7325424"/>
            <a:ext cx="4104323" cy="1098487"/>
          </a:xfrm>
        </p:spPr>
        <p:txBody>
          <a:bodyPr/>
          <a:lstStyle>
            <a:lvl1pPr marL="0" indent="0">
              <a:buNone/>
              <a:defRPr sz="1433"/>
            </a:lvl1pPr>
            <a:lvl2pPr marL="467987" indent="0">
              <a:buNone/>
              <a:defRPr sz="1228"/>
            </a:lvl2pPr>
            <a:lvl3pPr marL="935974" indent="0">
              <a:buNone/>
              <a:defRPr sz="1024"/>
            </a:lvl3pPr>
            <a:lvl4pPr marL="1403963" indent="0">
              <a:buNone/>
              <a:defRPr sz="921"/>
            </a:lvl4pPr>
            <a:lvl5pPr marL="1871950" indent="0">
              <a:buNone/>
              <a:defRPr sz="921"/>
            </a:lvl5pPr>
            <a:lvl6pPr marL="2339937" indent="0">
              <a:buNone/>
              <a:defRPr sz="921"/>
            </a:lvl6pPr>
            <a:lvl7pPr marL="2807924" indent="0">
              <a:buNone/>
              <a:defRPr sz="921"/>
            </a:lvl7pPr>
            <a:lvl8pPr marL="3275911" indent="0">
              <a:buNone/>
              <a:defRPr sz="921"/>
            </a:lvl8pPr>
            <a:lvl9pPr marL="3743899" indent="0">
              <a:buNone/>
              <a:defRPr sz="92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F869-4FB9-4849-8BC7-770631951C57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87-6E6B-436F-AF51-0E33AA57A2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0815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031" y="374832"/>
            <a:ext cx="6156485" cy="1559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031" y="2183980"/>
            <a:ext cx="6156485" cy="6177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026" y="8675242"/>
            <a:ext cx="1596126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DF869-4FB9-4849-8BC7-770631951C57}" type="datetimeFigureOut">
              <a:rPr lang="en-AU" smtClean="0"/>
              <a:t>1/10/2024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37185" y="8675242"/>
            <a:ext cx="2166170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2386" y="8675242"/>
            <a:ext cx="1596126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43487-6E6B-436F-AF51-0E33AA57A2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773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5974" rtl="0" eaLnBrk="1" latinLnBrk="0" hangingPunct="1">
        <a:spcBef>
          <a:spcPct val="0"/>
        </a:spcBef>
        <a:buNone/>
        <a:defRPr sz="45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0990" indent="-350990" algn="l" defTabSz="935974" rtl="0" eaLnBrk="1" latinLnBrk="0" hangingPunct="1">
        <a:spcBef>
          <a:spcPct val="20000"/>
        </a:spcBef>
        <a:buFont typeface="Arial" panose="020B0604020202020204" pitchFamily="34" charset="0"/>
        <a:buChar char="•"/>
        <a:defRPr sz="3276" kern="1200">
          <a:solidFill>
            <a:schemeClr val="tx1"/>
          </a:solidFill>
          <a:latin typeface="+mn-lt"/>
          <a:ea typeface="+mn-ea"/>
          <a:cs typeface="+mn-cs"/>
        </a:defRPr>
      </a:lvl1pPr>
      <a:lvl2pPr marL="760480" indent="-292492" algn="l" defTabSz="935974" rtl="0" eaLnBrk="1" latinLnBrk="0" hangingPunct="1">
        <a:spcBef>
          <a:spcPct val="20000"/>
        </a:spcBef>
        <a:buFont typeface="Arial" panose="020B0604020202020204" pitchFamily="34" charset="0"/>
        <a:buChar char="–"/>
        <a:defRPr sz="2866" kern="1200">
          <a:solidFill>
            <a:schemeClr val="tx1"/>
          </a:solidFill>
          <a:latin typeface="+mn-lt"/>
          <a:ea typeface="+mn-ea"/>
          <a:cs typeface="+mn-cs"/>
        </a:defRPr>
      </a:lvl2pPr>
      <a:lvl3pPr marL="1169968" indent="-233994" algn="l" defTabSz="9359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3pPr>
      <a:lvl4pPr marL="1637956" indent="-233994" algn="l" defTabSz="93597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47" kern="1200">
          <a:solidFill>
            <a:schemeClr val="tx1"/>
          </a:solidFill>
          <a:latin typeface="+mn-lt"/>
          <a:ea typeface="+mn-ea"/>
          <a:cs typeface="+mn-cs"/>
        </a:defRPr>
      </a:lvl4pPr>
      <a:lvl5pPr marL="2105944" indent="-233994" algn="l" defTabSz="935974" rtl="0" eaLnBrk="1" latinLnBrk="0" hangingPunct="1">
        <a:spcBef>
          <a:spcPct val="20000"/>
        </a:spcBef>
        <a:buFont typeface="Arial" panose="020B0604020202020204" pitchFamily="34" charset="0"/>
        <a:buChar char="»"/>
        <a:defRPr sz="2047" kern="1200">
          <a:solidFill>
            <a:schemeClr val="tx1"/>
          </a:solidFill>
          <a:latin typeface="+mn-lt"/>
          <a:ea typeface="+mn-ea"/>
          <a:cs typeface="+mn-cs"/>
        </a:defRPr>
      </a:lvl5pPr>
      <a:lvl6pPr marL="2573931" indent="-233994" algn="l" defTabSz="9359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47" kern="1200">
          <a:solidFill>
            <a:schemeClr val="tx1"/>
          </a:solidFill>
          <a:latin typeface="+mn-lt"/>
          <a:ea typeface="+mn-ea"/>
          <a:cs typeface="+mn-cs"/>
        </a:defRPr>
      </a:lvl6pPr>
      <a:lvl7pPr marL="3041917" indent="-233994" algn="l" defTabSz="9359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47" kern="1200">
          <a:solidFill>
            <a:schemeClr val="tx1"/>
          </a:solidFill>
          <a:latin typeface="+mn-lt"/>
          <a:ea typeface="+mn-ea"/>
          <a:cs typeface="+mn-cs"/>
        </a:defRPr>
      </a:lvl7pPr>
      <a:lvl8pPr marL="3509905" indent="-233994" algn="l" defTabSz="9359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47" kern="1200">
          <a:solidFill>
            <a:schemeClr val="tx1"/>
          </a:solidFill>
          <a:latin typeface="+mn-lt"/>
          <a:ea typeface="+mn-ea"/>
          <a:cs typeface="+mn-cs"/>
        </a:defRPr>
      </a:lvl8pPr>
      <a:lvl9pPr marL="3977892" indent="-233994" algn="l" defTabSz="9359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5974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1pPr>
      <a:lvl2pPr marL="467987" algn="l" defTabSz="935974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2pPr>
      <a:lvl3pPr marL="935974" algn="l" defTabSz="935974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3pPr>
      <a:lvl4pPr marL="1403963" algn="l" defTabSz="935974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4pPr>
      <a:lvl5pPr marL="1871950" algn="l" defTabSz="935974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5pPr>
      <a:lvl6pPr marL="2339937" algn="l" defTabSz="935974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6pPr>
      <a:lvl7pPr marL="2807924" algn="l" defTabSz="935974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7pPr>
      <a:lvl8pPr marL="3275911" algn="l" defTabSz="935974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8pPr>
      <a:lvl9pPr marL="3743899" algn="l" defTabSz="935974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picture containing text&#10;&#10;Description automatically generated">
            <a:extLst>
              <a:ext uri="{FF2B5EF4-FFF2-40B4-BE49-F238E27FC236}">
                <a16:creationId xmlns:a16="http://schemas.microsoft.com/office/drawing/2014/main" id="{74783C91-8159-4297-20B5-8712D5C4A7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404" y="6503354"/>
            <a:ext cx="2010465" cy="1977593"/>
          </a:xfrm>
          <a:prstGeom prst="rect">
            <a:avLst/>
          </a:prstGeom>
        </p:spPr>
      </p:pic>
      <p:pic>
        <p:nvPicPr>
          <p:cNvPr id="15" name="Picture 14" descr="A picture containing icon&#10;&#10;Description automatically generated">
            <a:extLst>
              <a:ext uri="{FF2B5EF4-FFF2-40B4-BE49-F238E27FC236}">
                <a16:creationId xmlns:a16="http://schemas.microsoft.com/office/drawing/2014/main" id="{55B1BD39-AF8F-C13A-E3CD-D3808820375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88" t="-1199" r="-2188" b="-1199"/>
          <a:stretch/>
        </p:blipFill>
        <p:spPr>
          <a:xfrm>
            <a:off x="52731" y="5665995"/>
            <a:ext cx="2001659" cy="19636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632" y="1559854"/>
            <a:ext cx="4138396" cy="1179332"/>
          </a:xfrm>
        </p:spPr>
        <p:txBody>
          <a:bodyPr>
            <a:normAutofit/>
          </a:bodyPr>
          <a:lstStyle/>
          <a:p>
            <a:r>
              <a:rPr lang="en-US" sz="3276" dirty="0">
                <a:latin typeface="Aptos"/>
                <a:ea typeface="Tahoma" panose="020B0604030504040204" pitchFamily="34" charset="0"/>
                <a:cs typeface="Tahoma" panose="020B0604030504040204" pitchFamily="34" charset="0"/>
              </a:rPr>
              <a:t>Braille Awareness Presentations</a:t>
            </a:r>
            <a:endParaRPr lang="en-AU" sz="3276" dirty="0">
              <a:latin typeface="Aptos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819" y="2883675"/>
            <a:ext cx="5088988" cy="3391144"/>
          </a:xfrm>
        </p:spPr>
        <p:txBody>
          <a:bodyPr vert="horz" lIns="294800" tIns="45720" rIns="294800" bIns="45720" rtlCol="0">
            <a:normAutofit fontScale="25000" lnSpcReduction="20000"/>
          </a:bodyPr>
          <a:lstStyle/>
          <a:p>
            <a:endParaRPr lang="en-US" sz="389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sz="7370" dirty="0">
                <a:solidFill>
                  <a:schemeClr val="tx1">
                    <a:lumMod val="65000"/>
                    <a:lumOff val="35000"/>
                  </a:schemeClr>
                </a:solidFill>
                <a:latin typeface="Aptos"/>
                <a:ea typeface="Tahoma" panose="020B0604030504040204" pitchFamily="34" charset="0"/>
                <a:cs typeface="Tahoma" panose="020B0604030504040204" pitchFamily="34" charset="0"/>
              </a:rPr>
              <a:t>The Braille Awareness Presentations are designed to introduce students to tactile experiences and to enhance their knowledge and awareness of Braille as well as blindness and low vision.</a:t>
            </a:r>
          </a:p>
          <a:p>
            <a:pPr>
              <a:lnSpc>
                <a:spcPct val="120000"/>
              </a:lnSpc>
            </a:pPr>
            <a:endParaRPr lang="en-US" sz="5732" dirty="0">
              <a:solidFill>
                <a:schemeClr val="tx1">
                  <a:lumMod val="65000"/>
                  <a:lumOff val="35000"/>
                </a:schemeClr>
              </a:solidFill>
              <a:latin typeface="Aptos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7370" dirty="0">
                <a:solidFill>
                  <a:schemeClr val="tx1">
                    <a:lumMod val="65000"/>
                    <a:lumOff val="35000"/>
                  </a:schemeClr>
                </a:solidFill>
                <a:latin typeface="Aptos"/>
                <a:ea typeface="Tahoma" panose="020B0604030504040204" pitchFamily="34" charset="0"/>
                <a:cs typeface="Tahoma" panose="020B0604030504040204" pitchFamily="34" charset="0"/>
              </a:rPr>
              <a:t>Presentations run for about 45 mins and include elements of learning, storytelling and craft that are all focused on reading inclusion, equality and diversity.</a:t>
            </a:r>
          </a:p>
          <a:p>
            <a:pPr>
              <a:lnSpc>
                <a:spcPct val="120000"/>
              </a:lnSpc>
            </a:pPr>
            <a:endParaRPr lang="en-US" sz="7370" dirty="0">
              <a:solidFill>
                <a:schemeClr val="tx1">
                  <a:lumMod val="65000"/>
                  <a:lumOff val="35000"/>
                </a:schemeClr>
              </a:solidFill>
              <a:latin typeface="Aptos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endParaRPr lang="en-AU" sz="7370" dirty="0">
              <a:solidFill>
                <a:schemeClr val="tx1">
                  <a:lumMod val="65000"/>
                  <a:lumOff val="35000"/>
                </a:schemeClr>
              </a:solidFill>
              <a:latin typeface="Aptos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94" y="8288447"/>
            <a:ext cx="1071453" cy="10714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47063" y="8594722"/>
            <a:ext cx="5993475" cy="659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www.braillehouse.org.au</a:t>
            </a:r>
            <a:endParaRPr lang="en-AU" sz="3685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FD660D-A64D-FB10-47FF-CB6302C7756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25183"/>
          <a:stretch/>
        </p:blipFill>
        <p:spPr>
          <a:xfrm>
            <a:off x="4633222" y="190554"/>
            <a:ext cx="1828748" cy="2432369"/>
          </a:xfrm>
          <a:prstGeom prst="rect">
            <a:avLst/>
          </a:prstGeom>
        </p:spPr>
      </p:pic>
      <p:pic>
        <p:nvPicPr>
          <p:cNvPr id="10" name="Picture 9" descr="A black background with blue letters&#10;&#10;Description automatically generated">
            <a:extLst>
              <a:ext uri="{FF2B5EF4-FFF2-40B4-BE49-F238E27FC236}">
                <a16:creationId xmlns:a16="http://schemas.microsoft.com/office/drawing/2014/main" id="{2EF0BAC4-4C5A-4B4A-B3F9-5E426A0D074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51" y="243387"/>
            <a:ext cx="3722482" cy="107824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CB5C7C7-1DA2-443A-8C4E-DA9C32A8065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182" t="19287" r="14300" b="38890"/>
          <a:stretch/>
        </p:blipFill>
        <p:spPr>
          <a:xfrm>
            <a:off x="207115" y="3112210"/>
            <a:ext cx="1728675" cy="240155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0B1C0D1-6550-4FBC-9152-2C549B3334E7}"/>
              </a:ext>
            </a:extLst>
          </p:cNvPr>
          <p:cNvSpPr txBox="1"/>
          <p:nvPr/>
        </p:nvSpPr>
        <p:spPr>
          <a:xfrm>
            <a:off x="3420269" y="6329796"/>
            <a:ext cx="3102416" cy="2036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85" dirty="0">
                <a:solidFill>
                  <a:schemeClr val="tx1">
                    <a:lumMod val="65000"/>
                    <a:lumOff val="35000"/>
                  </a:schemeClr>
                </a:solidFill>
                <a:latin typeface="Aptos"/>
                <a:ea typeface="Tahoma" panose="020B0604030504040204" pitchFamily="34" charset="0"/>
                <a:cs typeface="Tahoma" panose="020B0604030504040204" pitchFamily="34" charset="0"/>
              </a:rPr>
              <a:t>Shows only $425 (</a:t>
            </a:r>
            <a:r>
              <a:rPr lang="en-US" sz="188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tos"/>
                <a:ea typeface="Tahoma" panose="020B0604030504040204" pitchFamily="34" charset="0"/>
                <a:cs typeface="Tahoma" panose="020B0604030504040204" pitchFamily="34" charset="0"/>
              </a:rPr>
              <a:t>inc</a:t>
            </a:r>
            <a:r>
              <a:rPr lang="en-US" sz="1885" dirty="0">
                <a:solidFill>
                  <a:schemeClr val="tx1">
                    <a:lumMod val="65000"/>
                    <a:lumOff val="35000"/>
                  </a:schemeClr>
                </a:solidFill>
                <a:latin typeface="Aptos"/>
                <a:ea typeface="Tahoma" panose="020B0604030504040204" pitchFamily="34" charset="0"/>
                <a:cs typeface="Tahoma" panose="020B0604030504040204" pitchFamily="34" charset="0"/>
              </a:rPr>
              <a:t> GST)</a:t>
            </a:r>
          </a:p>
          <a:p>
            <a:pPr>
              <a:lnSpc>
                <a:spcPct val="120000"/>
              </a:lnSpc>
            </a:pPr>
            <a:r>
              <a:rPr lang="en-US" sz="1885" dirty="0">
                <a:solidFill>
                  <a:schemeClr val="tx1">
                    <a:lumMod val="65000"/>
                    <a:lumOff val="35000"/>
                  </a:schemeClr>
                </a:solidFill>
                <a:latin typeface="Aptos"/>
                <a:ea typeface="Tahoma" panose="020B0604030504040204" pitchFamily="34" charset="0"/>
                <a:cs typeface="Tahoma" panose="020B0604030504040204" pitchFamily="34" charset="0"/>
              </a:rPr>
              <a:t>(Up to 25 children)</a:t>
            </a:r>
          </a:p>
          <a:p>
            <a:pPr>
              <a:lnSpc>
                <a:spcPct val="120000"/>
              </a:lnSpc>
            </a:pPr>
            <a:endParaRPr lang="en-US" sz="1228" dirty="0">
              <a:solidFill>
                <a:schemeClr val="tx1">
                  <a:lumMod val="65000"/>
                  <a:lumOff val="35000"/>
                </a:schemeClr>
              </a:solidFill>
              <a:latin typeface="Aptos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1885" dirty="0">
                <a:solidFill>
                  <a:schemeClr val="tx1">
                    <a:lumMod val="65000"/>
                    <a:lumOff val="35000"/>
                  </a:schemeClr>
                </a:solidFill>
                <a:latin typeface="Aptos"/>
                <a:ea typeface="Tahoma" panose="020B0604030504040204" pitchFamily="34" charset="0"/>
                <a:cs typeface="Tahoma" panose="020B0604030504040204" pitchFamily="34" charset="0"/>
              </a:rPr>
              <a:t>BOOK NOW!!!  </a:t>
            </a:r>
          </a:p>
          <a:p>
            <a:pPr>
              <a:lnSpc>
                <a:spcPct val="120000"/>
              </a:lnSpc>
            </a:pPr>
            <a:r>
              <a:rPr lang="en-US" sz="1885" dirty="0">
                <a:solidFill>
                  <a:schemeClr val="tx1">
                    <a:lumMod val="65000"/>
                    <a:lumOff val="35000"/>
                  </a:schemeClr>
                </a:solidFill>
                <a:latin typeface="Aptos"/>
                <a:ea typeface="Tahoma" panose="020B0604030504040204" pitchFamily="34" charset="0"/>
                <a:cs typeface="Tahoma" panose="020B0604030504040204" pitchFamily="34" charset="0"/>
              </a:rPr>
              <a:t>Phone: 07 3848 5257 </a:t>
            </a:r>
          </a:p>
          <a:p>
            <a:pPr>
              <a:lnSpc>
                <a:spcPct val="120000"/>
              </a:lnSpc>
            </a:pPr>
            <a:r>
              <a:rPr lang="en-US" sz="1885" dirty="0">
                <a:solidFill>
                  <a:schemeClr val="tx1">
                    <a:lumMod val="65000"/>
                    <a:lumOff val="35000"/>
                  </a:schemeClr>
                </a:solidFill>
                <a:latin typeface="Aptos"/>
                <a:ea typeface="Tahoma" panose="020B0604030504040204" pitchFamily="34" charset="0"/>
                <a:cs typeface="Tahoma" panose="020B0604030504040204" pitchFamily="34" charset="0"/>
              </a:rPr>
              <a:t>Email: kkieu@qbwa.org.au</a:t>
            </a:r>
            <a:endParaRPr lang="en-AU" sz="1885" dirty="0"/>
          </a:p>
        </p:txBody>
      </p:sp>
    </p:spTree>
    <p:extLst>
      <p:ext uri="{BB962C8B-B14F-4D97-AF65-F5344CB8AC3E}">
        <p14:creationId xmlns:p14="http://schemas.microsoft.com/office/powerpoint/2010/main" val="1846219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97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Tahoma</vt:lpstr>
      <vt:lpstr>Office Theme</vt:lpstr>
      <vt:lpstr>Braille Awareness Presentations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Braille Awareness Show</dc:title>
  <dc:creator>Marketing</dc:creator>
  <cp:lastModifiedBy>Kay Kieu</cp:lastModifiedBy>
  <cp:revision>45</cp:revision>
  <cp:lastPrinted>2024-10-01T05:50:39Z</cp:lastPrinted>
  <dcterms:created xsi:type="dcterms:W3CDTF">2019-08-09T01:10:13Z</dcterms:created>
  <dcterms:modified xsi:type="dcterms:W3CDTF">2024-10-01T06:10:34Z</dcterms:modified>
</cp:coreProperties>
</file>